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21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348593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03480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8925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293265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7572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77503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32766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369778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38480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41935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C185E5-45B5-4007-8BEC-80CE90D255F9}" type="datetimeFigureOut">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173977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3C185E5-45B5-4007-8BEC-80CE90D255F9}" type="datetimeFigureOut">
              <a:rPr kumimoji="1" lang="ja-JP" altLang="en-US" smtClean="0"/>
              <a:t>2022/4/5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7BFC60-9F44-4926-BC19-B11445F5DC17}" type="slidenum">
              <a:rPr kumimoji="1" lang="ja-JP" altLang="en-US" smtClean="0"/>
              <a:t>‹#›</a:t>
            </a:fld>
            <a:endParaRPr kumimoji="1" lang="ja-JP" altLang="en-US"/>
          </a:p>
        </p:txBody>
      </p:sp>
    </p:spTree>
    <p:extLst>
      <p:ext uri="{BB962C8B-B14F-4D97-AF65-F5344CB8AC3E}">
        <p14:creationId xmlns:p14="http://schemas.microsoft.com/office/powerpoint/2010/main" val="2623894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8C5441E-8D55-45E0-8456-60A7C06030EF}"/>
              </a:ext>
            </a:extLst>
          </p:cNvPr>
          <p:cNvSpPr txBox="1"/>
          <p:nvPr/>
        </p:nvSpPr>
        <p:spPr>
          <a:xfrm>
            <a:off x="1431498" y="478668"/>
            <a:ext cx="3653564" cy="369332"/>
          </a:xfrm>
          <a:prstGeom prst="rect">
            <a:avLst/>
          </a:prstGeom>
          <a:noFill/>
        </p:spPr>
        <p:txBody>
          <a:bodyPr wrap="none" rtlCol="0">
            <a:spAutoFit/>
          </a:bodyPr>
          <a:lstStyle/>
          <a:p>
            <a:r>
              <a:rPr kumimoji="1" lang="en-US" altLang="ja-JP" b="1" dirty="0"/>
              <a:t>2022</a:t>
            </a:r>
            <a:r>
              <a:rPr kumimoji="1" lang="ja-JP" altLang="en-US" b="1" dirty="0"/>
              <a:t>年度　入社式を開催しました</a:t>
            </a:r>
          </a:p>
        </p:txBody>
      </p:sp>
      <p:sp>
        <p:nvSpPr>
          <p:cNvPr id="8" name="テキスト ボックス 7">
            <a:extLst>
              <a:ext uri="{FF2B5EF4-FFF2-40B4-BE49-F238E27FC236}">
                <a16:creationId xmlns:a16="http://schemas.microsoft.com/office/drawing/2014/main" id="{A0EBC4D7-C873-41E4-ADD2-3CB8B6726875}"/>
              </a:ext>
            </a:extLst>
          </p:cNvPr>
          <p:cNvSpPr txBox="1"/>
          <p:nvPr/>
        </p:nvSpPr>
        <p:spPr>
          <a:xfrm>
            <a:off x="184378" y="1220579"/>
            <a:ext cx="6532558" cy="1093313"/>
          </a:xfrm>
          <a:prstGeom prst="rect">
            <a:avLst/>
          </a:prstGeom>
          <a:noFill/>
        </p:spPr>
        <p:txBody>
          <a:bodyPr wrap="none" rtlCol="0">
            <a:spAutoFit/>
          </a:bodyPr>
          <a:lstStyle/>
          <a:p>
            <a:pPr>
              <a:lnSpc>
                <a:spcPts val="2000"/>
              </a:lnSpc>
            </a:pPr>
            <a:r>
              <a:rPr kumimoji="1" lang="ja-JP" altLang="en-US" sz="1100" dirty="0"/>
              <a:t>　</a:t>
            </a:r>
            <a:r>
              <a:rPr kumimoji="1" lang="en-US" altLang="ja-JP" sz="1100" dirty="0"/>
              <a:t>2022</a:t>
            </a:r>
            <a:r>
              <a:rPr kumimoji="1" lang="ja-JP" altLang="en-US" sz="1100" dirty="0"/>
              <a:t>年</a:t>
            </a:r>
            <a:r>
              <a:rPr kumimoji="1" lang="en-US" altLang="ja-JP" sz="1100" dirty="0"/>
              <a:t>4</a:t>
            </a:r>
            <a:r>
              <a:rPr kumimoji="1" lang="ja-JP" altLang="en-US" sz="1100" dirty="0"/>
              <a:t>月</a:t>
            </a:r>
            <a:r>
              <a:rPr kumimoji="1" lang="en-US" altLang="ja-JP" sz="1100" dirty="0"/>
              <a:t>1</a:t>
            </a:r>
            <a:r>
              <a:rPr kumimoji="1" lang="ja-JP" altLang="en-US" sz="1100" dirty="0"/>
              <a:t>日</a:t>
            </a:r>
            <a:r>
              <a:rPr kumimoji="1" lang="en-US" altLang="ja-JP" sz="1100" dirty="0"/>
              <a:t>(</a:t>
            </a:r>
            <a:r>
              <a:rPr kumimoji="1" lang="ja-JP" altLang="en-US" sz="1100" dirty="0"/>
              <a:t>金</a:t>
            </a:r>
            <a:r>
              <a:rPr kumimoji="1" lang="en-US" altLang="ja-JP" sz="1100" dirty="0"/>
              <a:t>)</a:t>
            </a:r>
            <a:r>
              <a:rPr kumimoji="1" lang="ja-JP" altLang="en-US" sz="1100" dirty="0"/>
              <a:t>、福山本社におきまして、</a:t>
            </a:r>
            <a:r>
              <a:rPr kumimoji="1" lang="en-US" altLang="ja-JP" sz="1100" dirty="0"/>
              <a:t>2022</a:t>
            </a:r>
            <a:r>
              <a:rPr kumimoji="1" lang="ja-JP" altLang="en-US" sz="1100" dirty="0"/>
              <a:t>年度新卒者入社式が執り行われました。</a:t>
            </a:r>
          </a:p>
          <a:p>
            <a:pPr>
              <a:lnSpc>
                <a:spcPts val="2000"/>
              </a:lnSpc>
            </a:pPr>
            <a:r>
              <a:rPr kumimoji="1" lang="ja-JP" altLang="en-US" sz="1100" dirty="0"/>
              <a:t>昨年に引き続き、新型コロナウイルスの感染防止対策を徹底し参加者を限定した開催となりました。</a:t>
            </a:r>
            <a:endParaRPr kumimoji="1" lang="en-US" altLang="ja-JP" sz="1100" dirty="0"/>
          </a:p>
          <a:p>
            <a:pPr>
              <a:lnSpc>
                <a:spcPts val="2000"/>
              </a:lnSpc>
            </a:pPr>
            <a:r>
              <a:rPr kumimoji="1" lang="ja-JP" altLang="en-US" sz="1100" dirty="0"/>
              <a:t>今年度は</a:t>
            </a:r>
            <a:r>
              <a:rPr kumimoji="1" lang="en-US" altLang="ja-JP" sz="1100" dirty="0"/>
              <a:t>17</a:t>
            </a:r>
            <a:r>
              <a:rPr kumimoji="1" lang="ja-JP" altLang="en-US" sz="1100" dirty="0"/>
              <a:t>名の新しい仲間を迎えることが出来ました。研修を通してお互いの絆も深まり、</a:t>
            </a:r>
            <a:endParaRPr kumimoji="1" lang="en-US" altLang="ja-JP" sz="1100" dirty="0"/>
          </a:p>
          <a:p>
            <a:pPr>
              <a:lnSpc>
                <a:spcPts val="2000"/>
              </a:lnSpc>
            </a:pPr>
            <a:r>
              <a:rPr kumimoji="1" lang="ja-JP" altLang="en-US" sz="1100" dirty="0"/>
              <a:t>今後活躍してくれるものと期待しております。</a:t>
            </a:r>
          </a:p>
        </p:txBody>
      </p:sp>
      <p:pic>
        <p:nvPicPr>
          <p:cNvPr id="10" name="図 9" descr="ポーズをとっているスーツ姿の男性のグループ&#10;&#10;低い精度で自動的に生成された説明">
            <a:extLst>
              <a:ext uri="{FF2B5EF4-FFF2-40B4-BE49-F238E27FC236}">
                <a16:creationId xmlns:a16="http://schemas.microsoft.com/office/drawing/2014/main" id="{A41C9578-42DB-46D4-B1B7-2E6C2DF32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23" y="6260067"/>
            <a:ext cx="4783668" cy="3189112"/>
          </a:xfrm>
          <a:prstGeom prst="rect">
            <a:avLst/>
          </a:prstGeom>
        </p:spPr>
      </p:pic>
      <p:pic>
        <p:nvPicPr>
          <p:cNvPr id="12" name="図 11" descr="部屋の中にいる人たち&#10;&#10;中程度の精度で自動的に生成された説明">
            <a:extLst>
              <a:ext uri="{FF2B5EF4-FFF2-40B4-BE49-F238E27FC236}">
                <a16:creationId xmlns:a16="http://schemas.microsoft.com/office/drawing/2014/main" id="{E2619644-D425-46F7-983F-0B8883A18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30" y="2362867"/>
            <a:ext cx="2177716" cy="1451811"/>
          </a:xfrm>
          <a:prstGeom prst="rect">
            <a:avLst/>
          </a:prstGeom>
        </p:spPr>
      </p:pic>
      <p:pic>
        <p:nvPicPr>
          <p:cNvPr id="14" name="図 13" descr="部屋の中にいる人たち&#10;&#10;中程度の精度で自動的に生成された説明">
            <a:extLst>
              <a:ext uri="{FF2B5EF4-FFF2-40B4-BE49-F238E27FC236}">
                <a16:creationId xmlns:a16="http://schemas.microsoft.com/office/drawing/2014/main" id="{063828A4-B184-4C19-A1AF-A084CF370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390" y="2362867"/>
            <a:ext cx="2177717" cy="1451811"/>
          </a:xfrm>
          <a:prstGeom prst="rect">
            <a:avLst/>
          </a:prstGeom>
        </p:spPr>
      </p:pic>
      <p:pic>
        <p:nvPicPr>
          <p:cNvPr id="16" name="図 15" descr="人, 屋内, 天井, グループ が含まれている画像&#10;&#10;自動的に生成された説明">
            <a:extLst>
              <a:ext uri="{FF2B5EF4-FFF2-40B4-BE49-F238E27FC236}">
                <a16:creationId xmlns:a16="http://schemas.microsoft.com/office/drawing/2014/main" id="{D1282C93-8597-4DAF-8676-A95F879FF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784" y="4230432"/>
            <a:ext cx="2177716" cy="1451811"/>
          </a:xfrm>
          <a:prstGeom prst="rect">
            <a:avLst/>
          </a:prstGeom>
        </p:spPr>
      </p:pic>
      <p:pic>
        <p:nvPicPr>
          <p:cNvPr id="18" name="図 17" descr="屋内, スーツ, 立つ, 部屋 が含まれている画像&#10;&#10;自動的に生成された説明">
            <a:extLst>
              <a:ext uri="{FF2B5EF4-FFF2-40B4-BE49-F238E27FC236}">
                <a16:creationId xmlns:a16="http://schemas.microsoft.com/office/drawing/2014/main" id="{9EFC132E-90CE-488D-85A1-D52BD9374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390" y="4232356"/>
            <a:ext cx="2177716" cy="1451811"/>
          </a:xfrm>
          <a:prstGeom prst="rect">
            <a:avLst/>
          </a:prstGeom>
        </p:spPr>
      </p:pic>
      <p:sp>
        <p:nvSpPr>
          <p:cNvPr id="19" name="テキスト ボックス 18">
            <a:extLst>
              <a:ext uri="{FF2B5EF4-FFF2-40B4-BE49-F238E27FC236}">
                <a16:creationId xmlns:a16="http://schemas.microsoft.com/office/drawing/2014/main" id="{AEAEECEB-BEFA-4151-B3F8-936386171F60}"/>
              </a:ext>
            </a:extLst>
          </p:cNvPr>
          <p:cNvSpPr txBox="1"/>
          <p:nvPr/>
        </p:nvSpPr>
        <p:spPr>
          <a:xfrm>
            <a:off x="1503688" y="3804662"/>
            <a:ext cx="914400" cy="261610"/>
          </a:xfrm>
          <a:prstGeom prst="rect">
            <a:avLst/>
          </a:prstGeom>
          <a:noFill/>
        </p:spPr>
        <p:txBody>
          <a:bodyPr wrap="square" rtlCol="0">
            <a:spAutoFit/>
          </a:bodyPr>
          <a:lstStyle/>
          <a:p>
            <a:r>
              <a:rPr kumimoji="1" lang="ja-JP" altLang="en-US" sz="1050" dirty="0"/>
              <a:t>社長挨拶</a:t>
            </a:r>
          </a:p>
        </p:txBody>
      </p:sp>
      <p:sp>
        <p:nvSpPr>
          <p:cNvPr id="22" name="テキスト ボックス 21">
            <a:extLst>
              <a:ext uri="{FF2B5EF4-FFF2-40B4-BE49-F238E27FC236}">
                <a16:creationId xmlns:a16="http://schemas.microsoft.com/office/drawing/2014/main" id="{B1D6AB45-1B16-4602-A280-5FAD490B4B3D}"/>
              </a:ext>
            </a:extLst>
          </p:cNvPr>
          <p:cNvSpPr txBox="1"/>
          <p:nvPr/>
        </p:nvSpPr>
        <p:spPr>
          <a:xfrm>
            <a:off x="4024827" y="3804662"/>
            <a:ext cx="2033334" cy="253916"/>
          </a:xfrm>
          <a:prstGeom prst="rect">
            <a:avLst/>
          </a:prstGeom>
          <a:noFill/>
        </p:spPr>
        <p:txBody>
          <a:bodyPr wrap="square" rtlCol="0">
            <a:spAutoFit/>
          </a:bodyPr>
          <a:lstStyle/>
          <a:p>
            <a:r>
              <a:rPr kumimoji="1" lang="ja-JP" altLang="en-US" sz="1050" dirty="0"/>
              <a:t>新入社員代表　誓いの言葉</a:t>
            </a:r>
          </a:p>
        </p:txBody>
      </p:sp>
      <p:sp>
        <p:nvSpPr>
          <p:cNvPr id="23" name="テキスト ボックス 22">
            <a:extLst>
              <a:ext uri="{FF2B5EF4-FFF2-40B4-BE49-F238E27FC236}">
                <a16:creationId xmlns:a16="http://schemas.microsoft.com/office/drawing/2014/main" id="{727A7101-A518-4C62-8D82-A99E40C2E511}"/>
              </a:ext>
            </a:extLst>
          </p:cNvPr>
          <p:cNvSpPr txBox="1"/>
          <p:nvPr/>
        </p:nvSpPr>
        <p:spPr>
          <a:xfrm>
            <a:off x="1371344" y="5682243"/>
            <a:ext cx="2033334" cy="253916"/>
          </a:xfrm>
          <a:prstGeom prst="rect">
            <a:avLst/>
          </a:prstGeom>
          <a:noFill/>
        </p:spPr>
        <p:txBody>
          <a:bodyPr wrap="square" rtlCol="0">
            <a:spAutoFit/>
          </a:bodyPr>
          <a:lstStyle/>
          <a:p>
            <a:r>
              <a:rPr kumimoji="1" lang="ja-JP" altLang="en-US" sz="1050" dirty="0"/>
              <a:t>皆緊張しています</a:t>
            </a:r>
          </a:p>
        </p:txBody>
      </p:sp>
      <p:sp>
        <p:nvSpPr>
          <p:cNvPr id="24" name="テキスト ボックス 23">
            <a:extLst>
              <a:ext uri="{FF2B5EF4-FFF2-40B4-BE49-F238E27FC236}">
                <a16:creationId xmlns:a16="http://schemas.microsoft.com/office/drawing/2014/main" id="{7E034141-2ACF-4C64-A81F-D57D6D7F6FB4}"/>
              </a:ext>
            </a:extLst>
          </p:cNvPr>
          <p:cNvSpPr txBox="1"/>
          <p:nvPr/>
        </p:nvSpPr>
        <p:spPr>
          <a:xfrm>
            <a:off x="4214368" y="5733142"/>
            <a:ext cx="2508322" cy="253916"/>
          </a:xfrm>
          <a:prstGeom prst="rect">
            <a:avLst/>
          </a:prstGeom>
          <a:noFill/>
        </p:spPr>
        <p:txBody>
          <a:bodyPr wrap="square" rtlCol="0">
            <a:spAutoFit/>
          </a:bodyPr>
          <a:lstStyle/>
          <a:p>
            <a:r>
              <a:rPr kumimoji="1" lang="ja-JP" altLang="en-US" sz="1050" dirty="0"/>
              <a:t>研修の様子　初めての名刺交換</a:t>
            </a:r>
          </a:p>
        </p:txBody>
      </p:sp>
      <p:sp>
        <p:nvSpPr>
          <p:cNvPr id="25" name="テキスト ボックス 24">
            <a:extLst>
              <a:ext uri="{FF2B5EF4-FFF2-40B4-BE49-F238E27FC236}">
                <a16:creationId xmlns:a16="http://schemas.microsoft.com/office/drawing/2014/main" id="{EF07D3F6-8BF5-4A5F-A663-613CFE20ECFC}"/>
              </a:ext>
            </a:extLst>
          </p:cNvPr>
          <p:cNvSpPr txBox="1"/>
          <p:nvPr/>
        </p:nvSpPr>
        <p:spPr>
          <a:xfrm>
            <a:off x="3404678" y="9519843"/>
            <a:ext cx="2890977" cy="253916"/>
          </a:xfrm>
          <a:prstGeom prst="rect">
            <a:avLst/>
          </a:prstGeom>
          <a:noFill/>
        </p:spPr>
        <p:txBody>
          <a:bodyPr wrap="square" rtlCol="0">
            <a:spAutoFit/>
          </a:bodyPr>
          <a:lstStyle/>
          <a:p>
            <a:r>
              <a:rPr kumimoji="1" lang="en-US" altLang="ja-JP" sz="1050" dirty="0"/>
              <a:t>※</a:t>
            </a:r>
            <a:r>
              <a:rPr kumimoji="1" lang="ja-JP" altLang="en-US" sz="1050" dirty="0"/>
              <a:t>写真撮影のためマスクを外しております</a:t>
            </a:r>
          </a:p>
        </p:txBody>
      </p:sp>
    </p:spTree>
    <p:extLst>
      <p:ext uri="{BB962C8B-B14F-4D97-AF65-F5344CB8AC3E}">
        <p14:creationId xmlns:p14="http://schemas.microsoft.com/office/powerpoint/2010/main" val="17242141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110</Words>
  <Application>Microsoft Office PowerPoint</Application>
  <PresentationFormat>A4 210 x 297 mm</PresentationFormat>
  <Paragraphs>10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宮地 洋次</dc:creator>
  <cp:lastModifiedBy>宮地 洋次</cp:lastModifiedBy>
  <cp:revision>2</cp:revision>
  <dcterms:created xsi:type="dcterms:W3CDTF">2022-04-05T03:17:28Z</dcterms:created>
  <dcterms:modified xsi:type="dcterms:W3CDTF">2022-04-05T06:34:11Z</dcterms:modified>
</cp:coreProperties>
</file>